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63"/>
  </p:notesMasterIdLst>
  <p:handoutMasterIdLst>
    <p:handoutMasterId r:id="rId64"/>
  </p:handoutMasterIdLst>
  <p:sldIdLst>
    <p:sldId id="256" r:id="rId6"/>
    <p:sldId id="283" r:id="rId7"/>
    <p:sldId id="297" r:id="rId8"/>
    <p:sldId id="302" r:id="rId9"/>
    <p:sldId id="298" r:id="rId10"/>
    <p:sldId id="299" r:id="rId11"/>
    <p:sldId id="300" r:id="rId12"/>
    <p:sldId id="332" r:id="rId13"/>
    <p:sldId id="334" r:id="rId14"/>
    <p:sldId id="335" r:id="rId15"/>
    <p:sldId id="301" r:id="rId16"/>
    <p:sldId id="303" r:id="rId17"/>
    <p:sldId id="304" r:id="rId18"/>
    <p:sldId id="305" r:id="rId19"/>
    <p:sldId id="306" r:id="rId20"/>
    <p:sldId id="318" r:id="rId21"/>
    <p:sldId id="319" r:id="rId22"/>
    <p:sldId id="284" r:id="rId23"/>
    <p:sldId id="285" r:id="rId24"/>
    <p:sldId id="307" r:id="rId25"/>
    <p:sldId id="308" r:id="rId26"/>
    <p:sldId id="336" r:id="rId27"/>
    <p:sldId id="337" r:id="rId28"/>
    <p:sldId id="309" r:id="rId29"/>
    <p:sldId id="310" r:id="rId30"/>
    <p:sldId id="312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311" r:id="rId40"/>
    <p:sldId id="313" r:id="rId41"/>
    <p:sldId id="314" r:id="rId42"/>
    <p:sldId id="315" r:id="rId43"/>
    <p:sldId id="316" r:id="rId44"/>
    <p:sldId id="317" r:id="rId45"/>
    <p:sldId id="320" r:id="rId46"/>
    <p:sldId id="321" r:id="rId47"/>
    <p:sldId id="322" r:id="rId48"/>
    <p:sldId id="323" r:id="rId49"/>
    <p:sldId id="324" r:id="rId50"/>
    <p:sldId id="325" r:id="rId51"/>
    <p:sldId id="326" r:id="rId52"/>
    <p:sldId id="327" r:id="rId53"/>
    <p:sldId id="329" r:id="rId54"/>
    <p:sldId id="330" r:id="rId55"/>
    <p:sldId id="328" r:id="rId56"/>
    <p:sldId id="338" r:id="rId57"/>
    <p:sldId id="331" r:id="rId58"/>
    <p:sldId id="294" r:id="rId59"/>
    <p:sldId id="295" r:id="rId60"/>
    <p:sldId id="296" r:id="rId61"/>
    <p:sldId id="282" r:id="rId62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33" autoAdjust="0"/>
    <p:restoredTop sz="96142" autoAdjust="0"/>
  </p:normalViewPr>
  <p:slideViewPr>
    <p:cSldViewPr snapToGrid="0">
      <p:cViewPr varScale="1">
        <p:scale>
          <a:sx n="83" d="100"/>
          <a:sy n="83" d="100"/>
        </p:scale>
        <p:origin x="-96" y="-13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63" Type="http://schemas.openxmlformats.org/officeDocument/2006/relationships/notesMaster" Target="notesMasters/notesMaster1.xml"/><Relationship Id="rId64" Type="http://schemas.openxmlformats.org/officeDocument/2006/relationships/handoutMaster" Target="handoutMasters/handoutMaster1.xml"/><Relationship Id="rId65" Type="http://schemas.openxmlformats.org/officeDocument/2006/relationships/printerSettings" Target="printerSettings/printerSettings1.bin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6/1/15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6/1/15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Environments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2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chef_type</a:t>
            </a:r>
            <a:r>
              <a:rPr lang="en-US" dirty="0"/>
              <a:t>:           environment</a:t>
            </a:r>
          </a:p>
          <a:p>
            <a:r>
              <a:rPr lang="en-US" dirty="0" err="1"/>
              <a:t>cookbook_versions</a:t>
            </a:r>
            <a:r>
              <a:rPr lang="en-US" dirty="0"/>
              <a:t>:</a:t>
            </a:r>
          </a:p>
          <a:p>
            <a:r>
              <a:rPr lang="en-US" dirty="0"/>
              <a:t>  apache:    = 0.2.1</a:t>
            </a:r>
          </a:p>
          <a:p>
            <a:r>
              <a:rPr lang="en-US" dirty="0"/>
              <a:t>  </a:t>
            </a:r>
            <a:r>
              <a:rPr lang="en-US" dirty="0" err="1"/>
              <a:t>myhaproxy</a:t>
            </a:r>
            <a:r>
              <a:rPr lang="en-US" dirty="0"/>
              <a:t>: = </a:t>
            </a:r>
            <a:r>
              <a:rPr lang="en-US" dirty="0" smtClean="0"/>
              <a:t>0.3.0</a:t>
            </a:r>
            <a:endParaRPr lang="en-US" dirty="0"/>
          </a:p>
          <a:p>
            <a:r>
              <a:rPr lang="en-US" dirty="0" err="1"/>
              <a:t>default_attributes</a:t>
            </a:r>
            <a:r>
              <a:rPr lang="en-US" dirty="0"/>
              <a:t>:</a:t>
            </a:r>
          </a:p>
          <a:p>
            <a:r>
              <a:rPr lang="en-US" dirty="0"/>
              <a:t>description:         Where we run production code</a:t>
            </a:r>
          </a:p>
          <a:p>
            <a:r>
              <a:rPr lang="en-US" dirty="0" err="1"/>
              <a:t>json_class</a:t>
            </a:r>
            <a:r>
              <a:rPr lang="en-US" dirty="0"/>
              <a:t>:          Chef::Environment</a:t>
            </a:r>
          </a:p>
          <a:p>
            <a:r>
              <a:rPr lang="en-US" dirty="0"/>
              <a:t>name:                production</a:t>
            </a:r>
          </a:p>
          <a:p>
            <a:r>
              <a:rPr lang="en-US" dirty="0" err="1"/>
              <a:t>override_attributes</a:t>
            </a:r>
            <a:r>
              <a:rPr lang="en-US" dirty="0"/>
              <a:t>: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environment show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29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*</a:t>
            </a:r>
            <a:r>
              <a:rPr lang="en-US" dirty="0"/>
              <a:t>* NODE COMMANDS **</a:t>
            </a:r>
          </a:p>
          <a:p>
            <a:r>
              <a:rPr lang="en-US" dirty="0"/>
              <a:t>knife node bulk delete REGEX (options)</a:t>
            </a:r>
          </a:p>
          <a:p>
            <a:r>
              <a:rPr lang="en-US" dirty="0"/>
              <a:t>knife node create NODE (options)</a:t>
            </a:r>
          </a:p>
          <a:p>
            <a:r>
              <a:rPr lang="en-US" dirty="0"/>
              <a:t>knife node delete NODE (options)</a:t>
            </a:r>
          </a:p>
          <a:p>
            <a:r>
              <a:rPr lang="en-US" dirty="0"/>
              <a:t>knife node edit NODE (options)</a:t>
            </a:r>
          </a:p>
          <a:p>
            <a:r>
              <a:rPr lang="en-US" dirty="0"/>
              <a:t>knife node environment set NODE ENVIRONMENT</a:t>
            </a:r>
          </a:p>
          <a:p>
            <a:r>
              <a:rPr lang="en-US" dirty="0"/>
              <a:t>knife node from file FILE (options)</a:t>
            </a:r>
          </a:p>
          <a:p>
            <a:r>
              <a:rPr lang="en-US" dirty="0"/>
              <a:t>knife node list (options)</a:t>
            </a:r>
          </a:p>
          <a:p>
            <a:r>
              <a:rPr lang="en-US" dirty="0"/>
              <a:t>knife node </a:t>
            </a:r>
            <a:r>
              <a:rPr lang="en-US" dirty="0" err="1"/>
              <a:t>run_list</a:t>
            </a:r>
            <a:r>
              <a:rPr lang="en-US" dirty="0"/>
              <a:t> add [NODE] [ENTRY[,ENTRY]] (options)</a:t>
            </a:r>
          </a:p>
          <a:p>
            <a:r>
              <a:rPr lang="en-US" dirty="0"/>
              <a:t>knife node </a:t>
            </a:r>
            <a:r>
              <a:rPr lang="en-US" dirty="0" err="1"/>
              <a:t>run_list</a:t>
            </a:r>
            <a:r>
              <a:rPr lang="en-US" dirty="0"/>
              <a:t> remove [NODE] [ENTRY[,ENTRY]] (options)</a:t>
            </a:r>
          </a:p>
          <a:p>
            <a:r>
              <a:rPr lang="en-US" dirty="0"/>
              <a:t>knife node </a:t>
            </a:r>
            <a:r>
              <a:rPr lang="en-US" dirty="0" err="1"/>
              <a:t>run_list</a:t>
            </a:r>
            <a:r>
              <a:rPr lang="en-US" dirty="0"/>
              <a:t> set NODE ENTRIES (options)</a:t>
            </a:r>
          </a:p>
          <a:p>
            <a:r>
              <a:rPr lang="en-US" dirty="0"/>
              <a:t>knife node show NODE (options)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4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knife node environment set NODE ENVIRONMENT</a:t>
            </a:r>
          </a:p>
          <a:p>
            <a:r>
              <a:rPr lang="en-US" dirty="0"/>
              <a:t>    -s, --server-</a:t>
            </a:r>
            <a:r>
              <a:rPr lang="en-US" dirty="0" err="1"/>
              <a:t>url</a:t>
            </a:r>
            <a:r>
              <a:rPr lang="en-US" dirty="0"/>
              <a:t> URL             Chef Server URL</a:t>
            </a:r>
          </a:p>
          <a:p>
            <a:r>
              <a:rPr lang="en-US" dirty="0"/>
              <a:t>        --chef-zero-host HOST        Host to start chef-zero on</a:t>
            </a:r>
          </a:p>
          <a:p>
            <a:r>
              <a:rPr lang="en-US" dirty="0"/>
              <a:t>        --chef-zero-port PORT        Port (or port range) to start chef-zero on.  Port ranges like 1000,1010 or 8889-9999 will try all given ports until one works.</a:t>
            </a:r>
          </a:p>
          <a:p>
            <a:r>
              <a:rPr lang="en-US" dirty="0"/>
              <a:t>    -k, --key KEY                    API Client Key</a:t>
            </a:r>
          </a:p>
          <a:p>
            <a:r>
              <a:rPr lang="en-US" dirty="0"/>
              <a:t>        --[no-]color                 Use colored output, defaults to false on Windows, true otherwise</a:t>
            </a:r>
          </a:p>
          <a:p>
            <a:r>
              <a:rPr lang="en-US" dirty="0"/>
              <a:t>    -c, --</a:t>
            </a:r>
            <a:r>
              <a:rPr lang="en-US" dirty="0" err="1"/>
              <a:t>config</a:t>
            </a:r>
            <a:r>
              <a:rPr lang="en-US" dirty="0"/>
              <a:t> CONFIG              The configuration file to use</a:t>
            </a:r>
          </a:p>
          <a:p>
            <a:r>
              <a:rPr lang="en-US" dirty="0"/>
              <a:t>        --defaults                   Accept default values for all questions</a:t>
            </a:r>
          </a:p>
          <a:p>
            <a:r>
              <a:rPr lang="en-US" dirty="0"/>
              <a:t>    -d, --disable-editing            Do not open EDITOR, just accept the data as is</a:t>
            </a:r>
          </a:p>
          <a:p>
            <a:r>
              <a:rPr lang="en-US" dirty="0"/>
              <a:t>    -e, --editor EDITOR              Set the editor to use for interactive commands</a:t>
            </a:r>
          </a:p>
          <a:p>
            <a:r>
              <a:rPr lang="en-US" dirty="0"/>
              <a:t>    -E, --environment ENVIRONMENT    Set the Chef environment (except for in searches, where this will be flagrantly ignored)</a:t>
            </a:r>
          </a:p>
          <a:p>
            <a:r>
              <a:rPr lang="en-US" dirty="0"/>
              <a:t>    -F, --format FORMAT              Which format to use for output</a:t>
            </a:r>
          </a:p>
          <a:p>
            <a:r>
              <a:rPr lang="en-US" dirty="0"/>
              <a:t>        --[no-]listen                Whether a local mode (-z) server binds to a port</a:t>
            </a:r>
          </a:p>
          <a:p>
            <a:r>
              <a:rPr lang="en-US" dirty="0"/>
              <a:t>    -z, --local-mode                 Point knife commands at local repository instead of server</a:t>
            </a:r>
          </a:p>
          <a:p>
            <a:r>
              <a:rPr lang="en-US" dirty="0"/>
              <a:t>    -u, --user USER                  API Client Username</a:t>
            </a:r>
          </a:p>
          <a:p>
            <a:r>
              <a:rPr lang="en-US" dirty="0"/>
              <a:t>        --print-after                Show the data after a destructive operation</a:t>
            </a:r>
          </a:p>
          <a:p>
            <a:r>
              <a:rPr lang="en-US" dirty="0"/>
              <a:t>    -V, --verbose                    More verbose output. Use twice for max verbosity</a:t>
            </a:r>
          </a:p>
          <a:p>
            <a:r>
              <a:rPr lang="en-US" dirty="0"/>
              <a:t>    -v, --version                    Show chef version</a:t>
            </a:r>
          </a:p>
          <a:p>
            <a:r>
              <a:rPr lang="en-US" dirty="0"/>
              <a:t>    -y, --yes                        Say yes to all prompts for confirmation</a:t>
            </a:r>
          </a:p>
          <a:p>
            <a:r>
              <a:rPr lang="en-US" dirty="0"/>
              <a:t>    -h, --help                       Show this message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environment set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6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node1:</a:t>
            </a:r>
          </a:p>
          <a:p>
            <a:r>
              <a:rPr lang="en-US" dirty="0"/>
              <a:t>  </a:t>
            </a:r>
            <a:r>
              <a:rPr lang="en-US" dirty="0" err="1"/>
              <a:t>chef_environment</a:t>
            </a:r>
            <a:r>
              <a:rPr lang="en-US" dirty="0"/>
              <a:t>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environment set node1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57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 Name:   node1</a:t>
            </a:r>
          </a:p>
          <a:p>
            <a:r>
              <a:rPr lang="en-US" dirty="0"/>
              <a:t>Environment: production</a:t>
            </a:r>
          </a:p>
          <a:p>
            <a:r>
              <a:rPr lang="en-US" dirty="0"/>
              <a:t>FQDN:        ip-10-198-51-26.us-west-1.compute.internal</a:t>
            </a:r>
          </a:p>
          <a:p>
            <a:r>
              <a:rPr lang="en-US" dirty="0"/>
              <a:t>IP:          204.236.155.223</a:t>
            </a:r>
          </a:p>
          <a:p>
            <a:r>
              <a:rPr lang="en-US" dirty="0"/>
              <a:t>Run List:    role[web]</a:t>
            </a:r>
          </a:p>
          <a:p>
            <a:r>
              <a:rPr lang="en-US" dirty="0"/>
              <a:t>Roles:       web</a:t>
            </a:r>
          </a:p>
          <a:p>
            <a:r>
              <a:rPr lang="en-US" dirty="0"/>
              <a:t>Recipes:     apache, apache::default, apache::server</a:t>
            </a:r>
          </a:p>
          <a:p>
            <a:r>
              <a:rPr lang="en-US" dirty="0"/>
              <a:t>Platform:    </a:t>
            </a:r>
            <a:r>
              <a:rPr lang="en-US" dirty="0" err="1"/>
              <a:t>ubuntu</a:t>
            </a:r>
            <a:r>
              <a:rPr lang="en-US" dirty="0"/>
              <a:t> 14.04</a:t>
            </a:r>
          </a:p>
          <a:p>
            <a:r>
              <a:rPr lang="en-US" dirty="0"/>
              <a:t>Tags: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show node1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37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Nodes to Production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Set node2's environment to production</a:t>
            </a:r>
          </a:p>
        </p:txBody>
      </p:sp>
    </p:spTree>
    <p:extLst>
      <p:ext uri="{BB962C8B-B14F-4D97-AF65-F5344CB8AC3E}">
        <p14:creationId xmlns:p14="http://schemas.microsoft.com/office/powerpoint/2010/main" val="344164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node2:</a:t>
            </a:r>
          </a:p>
          <a:p>
            <a:r>
              <a:rPr lang="en-US" dirty="0"/>
              <a:t>  </a:t>
            </a:r>
            <a:r>
              <a:rPr lang="en-US" dirty="0" err="1"/>
              <a:t>chef_environment</a:t>
            </a:r>
            <a:r>
              <a:rPr lang="en-US" dirty="0"/>
              <a:t>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environment set node2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0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 Name:   node2</a:t>
            </a:r>
          </a:p>
          <a:p>
            <a:r>
              <a:rPr lang="en-US" dirty="0"/>
              <a:t>Environment: production</a:t>
            </a:r>
          </a:p>
          <a:p>
            <a:r>
              <a:rPr lang="en-US" dirty="0"/>
              <a:t>FQDN:        ip-10-198-31-238.us-west-1.compute.internal</a:t>
            </a:r>
          </a:p>
          <a:p>
            <a:r>
              <a:rPr lang="en-US" dirty="0"/>
              <a:t>IP:          50.18.19.208</a:t>
            </a:r>
          </a:p>
          <a:p>
            <a:r>
              <a:rPr lang="en-US" dirty="0"/>
              <a:t>Run List:    role[proxy]</a:t>
            </a:r>
          </a:p>
          <a:p>
            <a:r>
              <a:rPr lang="en-US" dirty="0"/>
              <a:t>Roles:       proxy</a:t>
            </a:r>
          </a:p>
          <a:p>
            <a:r>
              <a:rPr lang="en-US" dirty="0"/>
              <a:t>Recipes:     </a:t>
            </a:r>
            <a:r>
              <a:rPr lang="en-US" dirty="0" err="1"/>
              <a:t>myhaproxy</a:t>
            </a:r>
            <a:r>
              <a:rPr lang="en-US" dirty="0"/>
              <a:t>, </a:t>
            </a:r>
            <a:r>
              <a:rPr lang="en-US" dirty="0" err="1"/>
              <a:t>myhaproxy</a:t>
            </a:r>
            <a:r>
              <a:rPr lang="en-US" dirty="0"/>
              <a:t>::default, </a:t>
            </a:r>
            <a:r>
              <a:rPr lang="en-US" dirty="0" err="1"/>
              <a:t>haproxy</a:t>
            </a:r>
            <a:r>
              <a:rPr lang="en-US" dirty="0"/>
              <a:t>::default, </a:t>
            </a:r>
            <a:r>
              <a:rPr lang="en-US" dirty="0" err="1"/>
              <a:t>haproxy</a:t>
            </a:r>
            <a:r>
              <a:rPr lang="en-US" dirty="0"/>
              <a:t>::</a:t>
            </a:r>
            <a:r>
              <a:rPr lang="en-US" dirty="0" err="1"/>
              <a:t>install_package</a:t>
            </a:r>
            <a:endParaRPr lang="en-US" dirty="0"/>
          </a:p>
          <a:p>
            <a:r>
              <a:rPr lang="en-US" dirty="0"/>
              <a:t>Platform:    </a:t>
            </a:r>
            <a:r>
              <a:rPr lang="en-US" dirty="0" err="1"/>
              <a:t>ubuntu</a:t>
            </a:r>
            <a:r>
              <a:rPr lang="en-US" dirty="0"/>
              <a:t> 14.04</a:t>
            </a:r>
          </a:p>
          <a:p>
            <a:r>
              <a:rPr lang="en-US" dirty="0"/>
              <a:t>Tags: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show node2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12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/>
              <a:t>Deploy our </a:t>
            </a:r>
            <a:r>
              <a:rPr lang="en-US" dirty="0" smtClean="0"/>
              <a:t>site </a:t>
            </a:r>
            <a:r>
              <a:rPr lang="en-US" dirty="0"/>
              <a:t>to </a:t>
            </a:r>
            <a:r>
              <a:rPr lang="en-US" dirty="0" smtClean="0"/>
              <a:t>Production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Let's create a reliable environment for our nodes.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13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Union Environment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201276"/>
          </a:xfrm>
        </p:spPr>
        <p:txBody>
          <a:bodyPr/>
          <a:lstStyle/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Create an environment named "union" that has no cookbook restrictions.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smtClean="0"/>
              <a:t>Move node3 into </a:t>
            </a:r>
            <a:r>
              <a:rPr lang="en-US" dirty="0" smtClean="0"/>
              <a:t>the union environment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Run chef-client on all the nodes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Verify the proxy only sends requests to the production web node</a:t>
            </a:r>
          </a:p>
        </p:txBody>
      </p:sp>
    </p:spTree>
    <p:extLst>
      <p:ext uri="{BB962C8B-B14F-4D97-AF65-F5344CB8AC3E}">
        <p14:creationId xmlns:p14="http://schemas.microsoft.com/office/powerpoint/2010/main" val="110140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/>
              <a:t>Deploy our </a:t>
            </a:r>
            <a:r>
              <a:rPr lang="en-US" dirty="0" smtClean="0"/>
              <a:t>site </a:t>
            </a:r>
            <a:r>
              <a:rPr lang="en-US" dirty="0"/>
              <a:t>to </a:t>
            </a:r>
            <a:r>
              <a:rPr lang="en-US" dirty="0" smtClean="0"/>
              <a:t>Production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Let's create a reliable environment for our nodes.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79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</a:t>
            </a:r>
            <a:r>
              <a:rPr lang="en-US" dirty="0" smtClean="0"/>
              <a:t>"union"</a:t>
            </a:r>
            <a:endParaRPr lang="en-US" dirty="0"/>
          </a:p>
          <a:p>
            <a:r>
              <a:rPr lang="en-US" dirty="0"/>
              <a:t>description "Where </a:t>
            </a:r>
            <a:r>
              <a:rPr lang="en-US" dirty="0" smtClean="0"/>
              <a:t>code and applications are tested"</a:t>
            </a:r>
          </a:p>
          <a:p>
            <a:r>
              <a:rPr lang="en-US" dirty="0" smtClean="0"/>
              <a:t># No Cookbook Restrictions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~/chef</a:t>
            </a:r>
            <a:r>
              <a:rPr lang="en-US" dirty="0" smtClean="0"/>
              <a:t>-repo/environments/</a:t>
            </a:r>
            <a:r>
              <a:rPr lang="en-US" dirty="0" err="1" smtClean="0"/>
              <a:t>union.rb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02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Updated Environment </a:t>
            </a:r>
            <a:r>
              <a:rPr lang="en-US" dirty="0" smtClean="0"/>
              <a:t>union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environment from file </a:t>
            </a:r>
            <a:r>
              <a:rPr lang="en-US" dirty="0" err="1" smtClean="0"/>
              <a:t>union.rb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16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_default</a:t>
            </a:r>
          </a:p>
          <a:p>
            <a:r>
              <a:rPr lang="en-US" dirty="0" smtClean="0"/>
              <a:t>production</a:t>
            </a:r>
          </a:p>
          <a:p>
            <a:r>
              <a:rPr lang="en-US" dirty="0" smtClean="0"/>
              <a:t>union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environment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03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chef_type</a:t>
            </a:r>
            <a:r>
              <a:rPr lang="en-US" dirty="0"/>
              <a:t>:           environment</a:t>
            </a:r>
          </a:p>
          <a:p>
            <a:r>
              <a:rPr lang="en-US" dirty="0" err="1"/>
              <a:t>cookbook_versions</a:t>
            </a:r>
            <a:r>
              <a:rPr lang="en-US" dirty="0"/>
              <a:t>:</a:t>
            </a:r>
          </a:p>
          <a:p>
            <a:r>
              <a:rPr lang="en-US" dirty="0" err="1"/>
              <a:t>default_attributes</a:t>
            </a:r>
            <a:r>
              <a:rPr lang="en-US" dirty="0"/>
              <a:t>:</a:t>
            </a:r>
          </a:p>
          <a:p>
            <a:r>
              <a:rPr lang="en-US" dirty="0"/>
              <a:t>description:         Where code and applications are tested</a:t>
            </a:r>
          </a:p>
          <a:p>
            <a:r>
              <a:rPr lang="en-US" dirty="0" err="1"/>
              <a:t>json_class</a:t>
            </a:r>
            <a:r>
              <a:rPr lang="en-US" dirty="0"/>
              <a:t>:          Chef::Environment</a:t>
            </a:r>
          </a:p>
          <a:p>
            <a:r>
              <a:rPr lang="en-US" dirty="0"/>
              <a:t>name:                union</a:t>
            </a:r>
          </a:p>
          <a:p>
            <a:r>
              <a:rPr lang="en-US" dirty="0" err="1"/>
              <a:t>override_attributes</a:t>
            </a:r>
            <a:r>
              <a:rPr lang="en-US" dirty="0"/>
              <a:t>: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environment show union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36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node3: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chef_environment</a:t>
            </a:r>
            <a:r>
              <a:rPr lang="en-US" dirty="0"/>
              <a:t>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environment set node3 union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53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 Name:   node3</a:t>
            </a:r>
          </a:p>
          <a:p>
            <a:r>
              <a:rPr lang="en-US" dirty="0"/>
              <a:t>Environment: union</a:t>
            </a:r>
          </a:p>
          <a:p>
            <a:r>
              <a:rPr lang="en-US" dirty="0"/>
              <a:t>FQDN:        ip-10-197-105-148.us-west-1.compute.internal</a:t>
            </a:r>
          </a:p>
          <a:p>
            <a:r>
              <a:rPr lang="en-US" dirty="0"/>
              <a:t>IP:          54.176.64.173</a:t>
            </a:r>
          </a:p>
          <a:p>
            <a:r>
              <a:rPr lang="en-US" dirty="0"/>
              <a:t>Run List:    role[web]</a:t>
            </a:r>
          </a:p>
          <a:p>
            <a:r>
              <a:rPr lang="en-US" dirty="0"/>
              <a:t>Roles:</a:t>
            </a:r>
          </a:p>
          <a:p>
            <a:r>
              <a:rPr lang="en-US" dirty="0"/>
              <a:t>Recipes:     apache, apache::default, apache::server</a:t>
            </a:r>
          </a:p>
          <a:p>
            <a:r>
              <a:rPr lang="en-US" dirty="0"/>
              <a:t>Platform:    </a:t>
            </a:r>
            <a:r>
              <a:rPr lang="en-US" dirty="0" err="1"/>
              <a:t>ubuntu</a:t>
            </a:r>
            <a:r>
              <a:rPr lang="en-US" dirty="0"/>
              <a:t> 14.04</a:t>
            </a:r>
          </a:p>
          <a:p>
            <a:r>
              <a:rPr lang="en-US" dirty="0"/>
              <a:t>Tags: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show node3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41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ec2-50-18-19-208.us-west-1.compute.amazonaws.com    Starting Chef Client, version 12.3.0</a:t>
            </a:r>
          </a:p>
          <a:p>
            <a:r>
              <a:rPr lang="en-US" dirty="0"/>
              <a:t>ec2-204-236-155-223.us-west-1.compute.amazonaws.com Starting Chef Client, version 12.3.0</a:t>
            </a:r>
          </a:p>
          <a:p>
            <a:r>
              <a:rPr lang="en-US" dirty="0"/>
              <a:t>ec2-54-176-64-173.us-west-1.compute.amazonaws.com   Starting Chef Client, version 12.3.0</a:t>
            </a:r>
          </a:p>
          <a:p>
            <a:r>
              <a:rPr lang="en-US" dirty="0"/>
              <a:t>ec2-50-18-19-208.us-west-1.compute.amazonaws.com    resolving cookbooks for run list: ["</a:t>
            </a:r>
            <a:r>
              <a:rPr lang="en-US" dirty="0" err="1"/>
              <a:t>myhaproxy</a:t>
            </a:r>
            <a:r>
              <a:rPr lang="en-US" dirty="0"/>
              <a:t>"]</a:t>
            </a:r>
          </a:p>
          <a:p>
            <a:r>
              <a:rPr lang="en-US" dirty="0"/>
              <a:t>ec2-54-176-64-173.us-west-1.compute.amazonaws.com   resolving cookbooks for run list: ["apache"]</a:t>
            </a:r>
          </a:p>
          <a:p>
            <a:r>
              <a:rPr lang="en-US" dirty="0"/>
              <a:t>ec2-50-18-19-208.us-west-1.compute.amazonaws.com    Synchronizing Cookbooks:</a:t>
            </a:r>
          </a:p>
          <a:p>
            <a:r>
              <a:rPr lang="en-US" dirty="0"/>
              <a:t>ec2-204-236-155-223.us-west-1.compute.amazonaws.com resolving cookbooks for run list: ["apache"]</a:t>
            </a:r>
          </a:p>
          <a:p>
            <a:r>
              <a:rPr lang="en-US" dirty="0"/>
              <a:t>ec2-50-18-19-208.us-west-1.compute.amazonaws.com      - </a:t>
            </a:r>
            <a:r>
              <a:rPr lang="en-US" dirty="0" err="1"/>
              <a:t>myhaproxy</a:t>
            </a:r>
            <a:endParaRPr lang="en-US" dirty="0"/>
          </a:p>
          <a:p>
            <a:r>
              <a:rPr lang="en-US" dirty="0"/>
              <a:t>ec2-50-18-19-208.us-west-1.compute.amazonaws.com      - </a:t>
            </a:r>
            <a:r>
              <a:rPr lang="en-US" dirty="0" err="1"/>
              <a:t>cpu</a:t>
            </a:r>
            <a:endParaRPr lang="en-US" dirty="0"/>
          </a:p>
          <a:p>
            <a:r>
              <a:rPr lang="en-US" dirty="0"/>
              <a:t>ec2-50-18-19-208.us-west-1.compute.amazonaws.com      - build-essential</a:t>
            </a:r>
          </a:p>
          <a:p>
            <a:r>
              <a:rPr lang="en-US" dirty="0"/>
              <a:t>ec2-50-18-19-208.us-west-1.compute.amazonaws.com      - </a:t>
            </a:r>
            <a:r>
              <a:rPr lang="en-US" dirty="0" err="1"/>
              <a:t>haproxy</a:t>
            </a:r>
            <a:endParaRPr lang="en-US" dirty="0"/>
          </a:p>
          <a:p>
            <a:r>
              <a:rPr lang="en-US" dirty="0"/>
              <a:t>ec2-50-18-19-208.us-west-1.compute.amazonaws.com    Compiling Cookbooks...</a:t>
            </a:r>
          </a:p>
          <a:p>
            <a:r>
              <a:rPr lang="en-US" dirty="0"/>
              <a:t>ec2-54-176-64-173.us-west-1.compute.amazonaws.com   Synchronizing Cookbooks:</a:t>
            </a:r>
          </a:p>
          <a:p>
            <a:r>
              <a:rPr lang="en-US" dirty="0"/>
              <a:t>ec2-54-176-64-173.us-west-1.compute.amazonaws.com     - apache</a:t>
            </a:r>
          </a:p>
          <a:p>
            <a:r>
              <a:rPr lang="en-US" dirty="0"/>
              <a:t>ec2-54-176-64-173.us-west-1.compute.amazonaws.com   Compiling Cookbooks...</a:t>
            </a:r>
          </a:p>
          <a:p>
            <a:r>
              <a:rPr lang="en-US" dirty="0"/>
              <a:t>ec2-54-176-64-173.us-west-1.compute.amazonaws.com   Converging 4 resources</a:t>
            </a:r>
          </a:p>
          <a:p>
            <a:r>
              <a:rPr lang="en-US" dirty="0"/>
              <a:t>ec2-54-176-64-173.us-west-1.compute.amazonaws.com   Recipe: apache::server</a:t>
            </a:r>
          </a:p>
          <a:p>
            <a:r>
              <a:rPr lang="en-US" dirty="0"/>
              <a:t>ec2-204-236-155-223.us-west-1.compute.amazonaws.com Synchronizing Cookbooks:</a:t>
            </a:r>
          </a:p>
          <a:p>
            <a:r>
              <a:rPr lang="en-US" dirty="0"/>
              <a:t>ec2-204-236-155-223.us-west-1.compute.amazonaws.com   - apache</a:t>
            </a:r>
          </a:p>
          <a:p>
            <a:r>
              <a:rPr lang="en-US" dirty="0"/>
              <a:t>ec2-204-236-155-223.us-west-1.compute.amazonaws.com Compiling Cookbooks...</a:t>
            </a:r>
          </a:p>
          <a:p>
            <a:r>
              <a:rPr lang="en-US" dirty="0"/>
              <a:t>ec2-204-236-155-223.us-west-1.compute.amazonaws.com Converging 4 resources</a:t>
            </a:r>
          </a:p>
          <a:p>
            <a:r>
              <a:rPr lang="en-US" dirty="0"/>
              <a:t>ec2-204-236-155-223.us-west-1.compute.amazonaws.com Recipe: apache::server</a:t>
            </a:r>
          </a:p>
          <a:p>
            <a:r>
              <a:rPr lang="en-US" dirty="0"/>
              <a:t>ec2-50-18-19-208.us-west-1.compute.amazonaws.com    Converging 9 resources</a:t>
            </a:r>
          </a:p>
          <a:p>
            <a:r>
              <a:rPr lang="en-US" dirty="0"/>
              <a:t>ec2-50-18-19-208.us-west-1.compute.amazonaws.com    Recipe: </a:t>
            </a:r>
            <a:r>
              <a:rPr lang="en-US" dirty="0" err="1"/>
              <a:t>haproxy</a:t>
            </a:r>
            <a:r>
              <a:rPr lang="en-US" dirty="0"/>
              <a:t>::</a:t>
            </a:r>
            <a:r>
              <a:rPr lang="en-US" dirty="0" err="1"/>
              <a:t>install_package</a:t>
            </a:r>
            <a:endParaRPr lang="en-US" dirty="0"/>
          </a:p>
          <a:p>
            <a:r>
              <a:rPr lang="en-US" dirty="0"/>
              <a:t>ec2-50-18-19-208.us-west-1.compute.amazonaws.com      * </a:t>
            </a:r>
            <a:r>
              <a:rPr lang="en-US" dirty="0" err="1"/>
              <a:t>apt_package</a:t>
            </a:r>
            <a:r>
              <a:rPr lang="en-US" dirty="0"/>
              <a:t>[</a:t>
            </a:r>
            <a:r>
              <a:rPr lang="en-US" dirty="0" err="1"/>
              <a:t>haproxy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ec2-50-18-19-208.us-west-1.compute.amazonaws.com      * directory[/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haproxy</a:t>
            </a:r>
            <a:r>
              <a:rPr lang="en-US" dirty="0"/>
              <a:t>] action create (up to date)</a:t>
            </a:r>
          </a:p>
          <a:p>
            <a:r>
              <a:rPr lang="en-US" dirty="0"/>
              <a:t>ec2-50-18-19-208.us-west-1.compute.amazonaws.com      * template[/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init.d</a:t>
            </a:r>
            <a:r>
              <a:rPr lang="en-US" dirty="0"/>
              <a:t>/</a:t>
            </a:r>
            <a:r>
              <a:rPr lang="en-US" dirty="0" err="1"/>
              <a:t>haproxy</a:t>
            </a:r>
            <a:r>
              <a:rPr lang="en-US" dirty="0"/>
              <a:t>] action create (up to date)</a:t>
            </a:r>
          </a:p>
          <a:p>
            <a:r>
              <a:rPr lang="en-US" dirty="0"/>
              <a:t>ec2-50-18-19-208.us-west-1.compute.amazonaws.com    Recipe: </a:t>
            </a:r>
            <a:r>
              <a:rPr lang="en-US" dirty="0" err="1"/>
              <a:t>haproxy</a:t>
            </a:r>
            <a:r>
              <a:rPr lang="en-US" dirty="0"/>
              <a:t>::default</a:t>
            </a:r>
          </a:p>
          <a:p>
            <a:r>
              <a:rPr lang="en-US" dirty="0"/>
              <a:t>ec2-50-18-19-208.us-west-1.compute.amazonaws.com      * </a:t>
            </a:r>
            <a:r>
              <a:rPr lang="en-US" dirty="0" err="1"/>
              <a:t>cookbook_file</a:t>
            </a:r>
            <a:r>
              <a:rPr lang="en-US" dirty="0"/>
              <a:t>[/</a:t>
            </a:r>
            <a:r>
              <a:rPr lang="en-US" dirty="0" err="1"/>
              <a:t>etc</a:t>
            </a:r>
            <a:r>
              <a:rPr lang="en-US" dirty="0"/>
              <a:t>/default/</a:t>
            </a:r>
            <a:r>
              <a:rPr lang="en-US" dirty="0" err="1"/>
              <a:t>haproxy</a:t>
            </a:r>
            <a:r>
              <a:rPr lang="en-US" dirty="0"/>
              <a:t>] action create (up to date)</a:t>
            </a:r>
          </a:p>
          <a:p>
            <a:r>
              <a:rPr lang="en-US" dirty="0"/>
              <a:t>ec2-50-18-19-208.us-west-1.compute.amazonaws.com      * </a:t>
            </a:r>
            <a:r>
              <a:rPr lang="en-US" dirty="0" err="1"/>
              <a:t>haproxy_lb</a:t>
            </a:r>
            <a:r>
              <a:rPr lang="en-US" dirty="0"/>
              <a:t>[admin] action create (up to date)</a:t>
            </a:r>
          </a:p>
          <a:p>
            <a:r>
              <a:rPr lang="en-US" dirty="0"/>
              <a:t>ec2-50-18-19-208.us-west-1.compute.amazonaws.com      * </a:t>
            </a:r>
            <a:r>
              <a:rPr lang="en-US" dirty="0" err="1"/>
              <a:t>haproxy_lb</a:t>
            </a:r>
            <a:r>
              <a:rPr lang="en-US" dirty="0"/>
              <a:t>[http] action create (up to date)</a:t>
            </a:r>
          </a:p>
          <a:p>
            <a:r>
              <a:rPr lang="en-US" dirty="0"/>
              <a:t>ec2-50-18-19-208.us-west-1.compute.amazonaws.com      * </a:t>
            </a:r>
            <a:r>
              <a:rPr lang="en-US" dirty="0" err="1"/>
              <a:t>haproxy_lb</a:t>
            </a:r>
            <a:r>
              <a:rPr lang="en-US" dirty="0"/>
              <a:t>[servers-http] action create (up to date)</a:t>
            </a:r>
          </a:p>
          <a:p>
            <a:r>
              <a:rPr lang="en-US" dirty="0"/>
              <a:t>ec2-50-18-19-208.us-west-1.compute.amazonaws.com      * template[/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haproxy</a:t>
            </a:r>
            <a:r>
              <a:rPr lang="en-US" dirty="0"/>
              <a:t>/</a:t>
            </a:r>
            <a:r>
              <a:rPr lang="en-US" dirty="0" err="1"/>
              <a:t>haproxy.cfg</a:t>
            </a:r>
            <a:r>
              <a:rPr lang="en-US" dirty="0"/>
              <a:t>] action create (up to date)</a:t>
            </a:r>
          </a:p>
          <a:p>
            <a:r>
              <a:rPr lang="en-US" dirty="0"/>
              <a:t>ec2-50-18-19-208.us-west-1.compute.amazonaws.com      * service[</a:t>
            </a:r>
            <a:r>
              <a:rPr lang="en-US" dirty="0" err="1"/>
              <a:t>haproxy</a:t>
            </a:r>
            <a:r>
              <a:rPr lang="en-US" dirty="0"/>
              <a:t>] action enable (up to date)</a:t>
            </a:r>
          </a:p>
          <a:p>
            <a:r>
              <a:rPr lang="en-US" dirty="0"/>
              <a:t>ec2-50-18-19-208.us-west-1.compute.amazonaws.com      * service[</a:t>
            </a:r>
            <a:r>
              <a:rPr lang="en-US" dirty="0" err="1"/>
              <a:t>haproxy</a:t>
            </a:r>
            <a:r>
              <a:rPr lang="en-US" dirty="0"/>
              <a:t>] action start (up to date)</a:t>
            </a:r>
          </a:p>
          <a:p>
            <a:r>
              <a:rPr lang="en-US" dirty="0"/>
              <a:t>ec2-50-18-19-208.us-west-1.compute.amazonaws.com</a:t>
            </a:r>
          </a:p>
          <a:p>
            <a:r>
              <a:rPr lang="en-US" dirty="0"/>
              <a:t>ec2-50-18-19-208.us-west-1.compute.amazonaws.com    Running handlers:</a:t>
            </a:r>
          </a:p>
          <a:p>
            <a:r>
              <a:rPr lang="en-US" dirty="0"/>
              <a:t>ec2-50-18-19-208.us-west-1.compute.amazonaws.com    Running handlers complete</a:t>
            </a:r>
          </a:p>
          <a:p>
            <a:r>
              <a:rPr lang="en-US" dirty="0"/>
              <a:t>ec2-50-18-19-208.us-west-1.compute.amazonaws.com    Chef Client finished, 0/10 resources updated in 6.044123239 seconds</a:t>
            </a:r>
          </a:p>
          <a:p>
            <a:r>
              <a:rPr lang="en-US" dirty="0"/>
              <a:t>ec2-204-236-155-223.us-west-1.compute.amazonaws.com   * execute[apt-get update] action run</a:t>
            </a:r>
          </a:p>
          <a:p>
            <a:r>
              <a:rPr lang="en-US" dirty="0"/>
              <a:t>ec2-204-236-155-223.us-west-1.compute.amazonaws.com     - execute apt-get update</a:t>
            </a:r>
          </a:p>
          <a:p>
            <a:r>
              <a:rPr lang="en-US" dirty="0"/>
              <a:t>ec2-204-236-155-223.us-west-1.compute.amazonaws.com   * </a:t>
            </a:r>
            <a:r>
              <a:rPr lang="en-US" dirty="0" err="1"/>
              <a:t>apt_package</a:t>
            </a:r>
            <a:r>
              <a:rPr lang="en-US" dirty="0"/>
              <a:t>[apache2] action install (up to date)</a:t>
            </a:r>
          </a:p>
          <a:p>
            <a:r>
              <a:rPr lang="en-US" dirty="0"/>
              <a:t>ec2-204-236-155-223.us-west-1.compute.amazonaws.com   * template[/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] action create (up to date)</a:t>
            </a:r>
          </a:p>
          <a:p>
            <a:r>
              <a:rPr lang="en-US" dirty="0"/>
              <a:t>ec2-204-236-155-223.us-west-1.compute.amazonaws.com   * service[apache2] action enable (up to date)</a:t>
            </a:r>
          </a:p>
          <a:p>
            <a:r>
              <a:rPr lang="en-US" dirty="0"/>
              <a:t>ec2-204-236-155-223.us-west-1.compute.amazonaws.com   * service[apache2] action start (up to date)</a:t>
            </a:r>
          </a:p>
          <a:p>
            <a:r>
              <a:rPr lang="en-US" dirty="0"/>
              <a:t>ec2-54-176-64-173.us-west-1.compute.amazonaws.com     * execute[apt-get update] action run</a:t>
            </a:r>
          </a:p>
          <a:p>
            <a:r>
              <a:rPr lang="en-US" dirty="0"/>
              <a:t>ec2-54-176-64-173.us-west-1.compute.amazonaws.com       - execute apt-get update</a:t>
            </a:r>
          </a:p>
          <a:p>
            <a:r>
              <a:rPr lang="en-US" dirty="0"/>
              <a:t>ec2-54-176-64-173.us-west-1.compute.amazonaws.com     * </a:t>
            </a:r>
            <a:r>
              <a:rPr lang="en-US" dirty="0" err="1"/>
              <a:t>apt_package</a:t>
            </a:r>
            <a:r>
              <a:rPr lang="en-US" dirty="0"/>
              <a:t>[apache2] action install (up to date)</a:t>
            </a:r>
          </a:p>
          <a:p>
            <a:r>
              <a:rPr lang="en-US" dirty="0"/>
              <a:t>ec2-54-176-64-173.us-west-1.compute.amazonaws.com     * template[/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] action create (up to date)</a:t>
            </a:r>
          </a:p>
          <a:p>
            <a:r>
              <a:rPr lang="en-US" dirty="0"/>
              <a:t>ec2-54-176-64-173.us-west-1.compute.amazonaws.com     * service[apache2] action enable (up to date)</a:t>
            </a:r>
          </a:p>
          <a:p>
            <a:r>
              <a:rPr lang="en-US" dirty="0"/>
              <a:t>ec2-54-176-64-173.us-west-1.compute.amazonaws.com     * service[apache2] action start (up to date)</a:t>
            </a:r>
          </a:p>
          <a:p>
            <a:r>
              <a:rPr lang="en-US" dirty="0"/>
              <a:t>ec2-54-176-64-173.us-west-1.compute.amazonaws.com</a:t>
            </a:r>
          </a:p>
          <a:p>
            <a:r>
              <a:rPr lang="en-US" dirty="0"/>
              <a:t>ec2-54-176-64-173.us-west-1.compute.amazonaws.com   Running handlers:</a:t>
            </a:r>
          </a:p>
          <a:p>
            <a:r>
              <a:rPr lang="en-US" dirty="0"/>
              <a:t>ec2-54-176-64-173.us-west-1.compute.amazonaws.com   Running handlers complete</a:t>
            </a:r>
          </a:p>
          <a:p>
            <a:r>
              <a:rPr lang="en-US" dirty="0"/>
              <a:t>ec2-54-176-64-173.us-west-1.compute.amazonaws.com   Chef Client finished, 1/5 resources updated in 18.000144552 seconds</a:t>
            </a:r>
          </a:p>
          <a:p>
            <a:r>
              <a:rPr lang="en-US" dirty="0"/>
              <a:t>ec2-204-236-155-223.us-west-1.compute.amazonaws.com</a:t>
            </a:r>
          </a:p>
          <a:p>
            <a:r>
              <a:rPr lang="en-US" dirty="0"/>
              <a:t>ec2-204-236-155-223.us-west-1.compute.amazonaws.com Running handlers:</a:t>
            </a:r>
          </a:p>
          <a:p>
            <a:r>
              <a:rPr lang="en-US" dirty="0"/>
              <a:t>ec2-204-236-155-223.us-west-1.compute.amazonaws.com Running handlers complete</a:t>
            </a:r>
          </a:p>
          <a:p>
            <a:r>
              <a:rPr lang="en-US" dirty="0"/>
              <a:t>ec2-204-236-155-223.us-west-1.compute.amazonaws.com Chef Client finished, 1/5 resources updated in 17.745319413 seconds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</a:t>
            </a:r>
            <a:r>
              <a:rPr lang="en-US" dirty="0" err="1" smtClean="0"/>
              <a:t>ssh</a:t>
            </a:r>
            <a:r>
              <a:rPr lang="en-US" dirty="0" smtClean="0"/>
              <a:t> "*:*" -x USER -P PWD "</a:t>
            </a:r>
            <a:r>
              <a:rPr lang="en-US" dirty="0" err="1" smtClean="0"/>
              <a:t>sudo</a:t>
            </a:r>
            <a:r>
              <a:rPr lang="en-US" dirty="0" smtClean="0"/>
              <a:t> chef-client"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62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Web Node in Union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node in the union environment is still receiving requests from the load balancer.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06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Expected Situation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did we expect to happen when we moved a web node to a different environment?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4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Actual Situation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is the actual situation?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38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~/chef-repo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33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Balancing Nodes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cookbook handles balancing the requests between web nodes?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10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Balancing Nodes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recipe within that cookbook sets up the request balancing between the two nodes?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05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Search Criteria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are we currently searching for web nodes?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00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Search Criteria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can we further refine our search results?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42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Update the Search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2604719"/>
          </a:xfrm>
        </p:spPr>
        <p:txBody>
          <a:bodyPr/>
          <a:lstStyle/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sz="2400" dirty="0" smtClean="0"/>
              <a:t>Update the search criteria to return:</a:t>
            </a:r>
          </a:p>
          <a:p>
            <a:pPr lvl="1" algn="l">
              <a:lnSpc>
                <a:spcPct val="120000"/>
              </a:lnSpc>
            </a:pPr>
            <a:r>
              <a:rPr lang="en-US" sz="1800" dirty="0" smtClean="0">
                <a:solidFill>
                  <a:schemeClr val="tx1"/>
                </a:solidFill>
                <a:latin typeface="Inconsolata"/>
                <a:cs typeface="Inconsolata"/>
              </a:rPr>
              <a:t>node's role is webserver AND node's environment is the same as the proxy server's environment</a:t>
            </a:r>
            <a:endParaRPr lang="en-US" sz="1800" dirty="0">
              <a:solidFill>
                <a:schemeClr val="tx1"/>
              </a:solidFill>
              <a:latin typeface="Inconsolata"/>
              <a:cs typeface="Inconsolata"/>
            </a:endParaRPr>
          </a:p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r>
              <a:rPr lang="en-US" sz="2400" dirty="0" smtClean="0"/>
              <a:t>Update the Patch Version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r>
              <a:rPr lang="en-US" sz="2400" dirty="0" smtClean="0"/>
              <a:t>Upload the Cookbook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r>
              <a:rPr lang="en-US" sz="2400" dirty="0" smtClean="0"/>
              <a:t>Run chef-client on the proxy node</a:t>
            </a:r>
            <a:endParaRPr lang="en-US" sz="2400" dirty="0"/>
          </a:p>
          <a:p>
            <a:pPr lvl="1" algn="l">
              <a:lnSpc>
                <a:spcPct val="120000"/>
              </a:lnSpc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 bwMode="white">
          <a:xfrm>
            <a:off x="3465623" y="5606638"/>
            <a:ext cx="5233733" cy="1053779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chef_search.html#</a:t>
            </a:r>
            <a:r>
              <a:rPr lang="en-US" dirty="0" err="1" smtClean="0"/>
              <a:t>and</a:t>
            </a:r>
            <a:endParaRPr lang="en-US" dirty="0" smtClean="0"/>
          </a:p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chef_search.html#</a:t>
            </a:r>
            <a:r>
              <a:rPr lang="en-US" dirty="0" err="1" smtClean="0"/>
              <a:t>environments</a:t>
            </a:r>
            <a:endParaRPr lang="en-US" dirty="0" smtClean="0"/>
          </a:p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environments.html#find-environment-from-recipe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8586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#</a:t>
            </a:r>
          </a:p>
          <a:p>
            <a:r>
              <a:rPr lang="en-US" sz="1800" dirty="0"/>
              <a:t># Cookbook Name:: </a:t>
            </a:r>
            <a:r>
              <a:rPr lang="en-US" sz="1800" dirty="0" err="1"/>
              <a:t>myhaproxy</a:t>
            </a:r>
            <a:endParaRPr lang="en-US" sz="1800" dirty="0"/>
          </a:p>
          <a:p>
            <a:r>
              <a:rPr lang="en-US" sz="1800" dirty="0"/>
              <a:t># Recipe:: default</a:t>
            </a:r>
          </a:p>
          <a:p>
            <a:r>
              <a:rPr lang="en-US" sz="1800" dirty="0"/>
              <a:t>#</a:t>
            </a:r>
          </a:p>
          <a:p>
            <a:r>
              <a:rPr lang="en-US" sz="1800" dirty="0"/>
              <a:t># Copyright (c) 2015 The Authors, All Rights Reserved.</a:t>
            </a:r>
          </a:p>
          <a:p>
            <a:endParaRPr lang="en-US" sz="1800" dirty="0"/>
          </a:p>
          <a:p>
            <a:r>
              <a:rPr lang="en-US" sz="1800" dirty="0" err="1"/>
              <a:t>all_web_nodes</a:t>
            </a:r>
            <a:r>
              <a:rPr lang="en-US" sz="1800" dirty="0"/>
              <a:t> = search("node"</a:t>
            </a:r>
            <a:r>
              <a:rPr lang="en-US" sz="1800" dirty="0" smtClean="0"/>
              <a:t>,"</a:t>
            </a:r>
            <a:r>
              <a:rPr lang="en-US" sz="1800" dirty="0" err="1" smtClean="0"/>
              <a:t>role:web</a:t>
            </a:r>
            <a:r>
              <a:rPr lang="en-US" sz="1800" dirty="0" smtClean="0"/>
              <a:t> AND </a:t>
            </a:r>
            <a:r>
              <a:rPr lang="en-US" sz="1800" dirty="0" err="1" smtClean="0"/>
              <a:t>chef_environment</a:t>
            </a:r>
            <a:r>
              <a:rPr lang="en-US" sz="1800" dirty="0"/>
              <a:t>:</a:t>
            </a:r>
            <a:r>
              <a:rPr lang="en-US" sz="1800" dirty="0" smtClean="0"/>
              <a:t>#{</a:t>
            </a:r>
            <a:r>
              <a:rPr lang="en-US" sz="1800" dirty="0" err="1" smtClean="0"/>
              <a:t>node.chef_environment</a:t>
            </a:r>
            <a:r>
              <a:rPr lang="en-US" sz="1800" dirty="0" smtClean="0"/>
              <a:t>}")</a:t>
            </a:r>
          </a:p>
          <a:p>
            <a:endParaRPr lang="en-US" sz="1800" dirty="0"/>
          </a:p>
          <a:p>
            <a:r>
              <a:rPr lang="en-US" sz="1800" dirty="0"/>
              <a:t>members = [</a:t>
            </a:r>
            <a:r>
              <a:rPr lang="en-US" sz="1800" dirty="0" smtClean="0"/>
              <a:t>]</a:t>
            </a:r>
          </a:p>
          <a:p>
            <a:endParaRPr lang="en-US" sz="1800" dirty="0" smtClean="0"/>
          </a:p>
          <a:p>
            <a:r>
              <a:rPr lang="en-US" sz="1800" dirty="0" smtClean="0"/>
              <a:t>#...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~/chef</a:t>
            </a:r>
            <a:r>
              <a:rPr lang="en-US" dirty="0" smtClean="0"/>
              <a:t>-repo/cookbooks/</a:t>
            </a:r>
            <a:r>
              <a:rPr lang="en-US" dirty="0" err="1" smtClean="0"/>
              <a:t>myhaproxy</a:t>
            </a:r>
            <a:r>
              <a:rPr lang="en-US" dirty="0" smtClean="0"/>
              <a:t>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51281" y="3628085"/>
            <a:ext cx="10803205" cy="4699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60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            '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/>
              <a:t>maintainer       'The Authors'</a:t>
            </a:r>
          </a:p>
          <a:p>
            <a:r>
              <a:rPr lang="en-US" dirty="0" err="1"/>
              <a:t>maintainer_email</a:t>
            </a:r>
            <a:r>
              <a:rPr lang="en-US" dirty="0"/>
              <a:t>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license          '</a:t>
            </a:r>
            <a:r>
              <a:rPr lang="en-US" dirty="0" err="1"/>
              <a:t>all_rights</a:t>
            </a:r>
            <a:r>
              <a:rPr lang="en-US" dirty="0"/>
              <a:t>'</a:t>
            </a:r>
          </a:p>
          <a:p>
            <a:r>
              <a:rPr lang="en-US" dirty="0"/>
              <a:t>description      'Installs/Configures 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 err="1"/>
              <a:t>long_description</a:t>
            </a:r>
            <a:r>
              <a:rPr lang="en-US" dirty="0"/>
              <a:t> 'Installs/Configures 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/>
              <a:t>version          '0.3.1'</a:t>
            </a:r>
          </a:p>
          <a:p>
            <a:endParaRPr lang="en-US" dirty="0"/>
          </a:p>
          <a:p>
            <a:r>
              <a:rPr lang="en-US" dirty="0"/>
              <a:t>depends '</a:t>
            </a:r>
            <a:r>
              <a:rPr lang="en-US" dirty="0" err="1"/>
              <a:t>haproxy</a:t>
            </a:r>
            <a:r>
              <a:rPr lang="en-US" dirty="0"/>
              <a:t>', '~&gt; 1.6.6'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~/chef</a:t>
            </a:r>
            <a:r>
              <a:rPr lang="en-US" dirty="0" smtClean="0"/>
              <a:t>-repo/cookbooks/</a:t>
            </a:r>
            <a:r>
              <a:rPr lang="en-US" dirty="0" err="1" smtClean="0"/>
              <a:t>myhaproxy</a:t>
            </a:r>
            <a:r>
              <a:rPr lang="en-US" dirty="0" smtClean="0"/>
              <a:t>/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24259" y="4641333"/>
            <a:ext cx="10803205" cy="4699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07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cookbooks/</a:t>
            </a:r>
            <a:r>
              <a:rPr lang="en-US" dirty="0" err="1" smtClean="0"/>
              <a:t>mahaproxy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17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Resolving </a:t>
            </a:r>
            <a:r>
              <a:rPr lang="en-US" dirty="0"/>
              <a:t>cookbook dependencies...</a:t>
            </a:r>
          </a:p>
          <a:p>
            <a:r>
              <a:rPr lang="en-US" dirty="0"/>
              <a:t>Fetching '</a:t>
            </a:r>
            <a:r>
              <a:rPr lang="en-US" dirty="0" err="1"/>
              <a:t>myhaproxy</a:t>
            </a:r>
            <a:r>
              <a:rPr lang="en-US" dirty="0"/>
              <a:t>' from source at .</a:t>
            </a:r>
          </a:p>
          <a:p>
            <a:r>
              <a:rPr lang="en-US" dirty="0"/>
              <a:t>Fetching cookbook index from https://</a:t>
            </a:r>
            <a:r>
              <a:rPr lang="en-US" dirty="0" err="1"/>
              <a:t>supermarket.chef.io</a:t>
            </a:r>
            <a:r>
              <a:rPr lang="en-US" dirty="0"/>
              <a:t>...</a:t>
            </a:r>
          </a:p>
          <a:p>
            <a:r>
              <a:rPr lang="en-US" dirty="0"/>
              <a:t>Using build-essential (2.2.3)</a:t>
            </a:r>
          </a:p>
          <a:p>
            <a:r>
              <a:rPr lang="en-US" dirty="0"/>
              <a:t>Installing </a:t>
            </a:r>
            <a:r>
              <a:rPr lang="en-US" dirty="0" err="1"/>
              <a:t>haproxy</a:t>
            </a:r>
            <a:r>
              <a:rPr lang="en-US" dirty="0"/>
              <a:t> (1.6.6)</a:t>
            </a:r>
          </a:p>
          <a:p>
            <a:r>
              <a:rPr lang="en-US" dirty="0"/>
              <a:t>Using </a:t>
            </a:r>
            <a:r>
              <a:rPr lang="en-US" dirty="0" err="1"/>
              <a:t>cpu</a:t>
            </a:r>
            <a:r>
              <a:rPr lang="en-US" dirty="0"/>
              <a:t> (0.2.0)</a:t>
            </a:r>
          </a:p>
          <a:p>
            <a:r>
              <a:rPr lang="en-US" dirty="0"/>
              <a:t>Using </a:t>
            </a:r>
            <a:r>
              <a:rPr lang="en-US" dirty="0" err="1"/>
              <a:t>myhaproxy</a:t>
            </a:r>
            <a:r>
              <a:rPr lang="en-US" dirty="0"/>
              <a:t> (0.3.1) from source at 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install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72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Skipping build-essential (2.2.3) (frozen)</a:t>
            </a:r>
          </a:p>
          <a:p>
            <a:r>
              <a:rPr lang="en-US" dirty="0"/>
              <a:t>Skipping </a:t>
            </a:r>
            <a:r>
              <a:rPr lang="en-US" dirty="0" err="1"/>
              <a:t>cpu</a:t>
            </a:r>
            <a:r>
              <a:rPr lang="en-US" dirty="0"/>
              <a:t> (0.2.0) (frozen)</a:t>
            </a:r>
          </a:p>
          <a:p>
            <a:r>
              <a:rPr lang="en-US" dirty="0"/>
              <a:t>Skipping </a:t>
            </a:r>
            <a:r>
              <a:rPr lang="en-US" dirty="0" err="1"/>
              <a:t>haproxy</a:t>
            </a:r>
            <a:r>
              <a:rPr lang="en-US" dirty="0"/>
              <a:t> (1.6.6) (frozen)</a:t>
            </a:r>
          </a:p>
          <a:p>
            <a:r>
              <a:rPr lang="en-US" dirty="0"/>
              <a:t>Uploaded </a:t>
            </a:r>
            <a:r>
              <a:rPr lang="en-US" dirty="0" err="1"/>
              <a:t>myhaproxy</a:t>
            </a:r>
            <a:r>
              <a:rPr lang="en-US" dirty="0"/>
              <a:t> (0.3.1) to: 'https://api.opscode.com:443/organizations/vogue'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upload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92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*</a:t>
            </a:r>
            <a:r>
              <a:rPr lang="en-US" dirty="0"/>
              <a:t>* ENVIRONMENT COMMANDS **</a:t>
            </a:r>
          </a:p>
          <a:p>
            <a:r>
              <a:rPr lang="en-US" dirty="0"/>
              <a:t>knife environment compare [ENVIRONMENT..] (options)</a:t>
            </a:r>
          </a:p>
          <a:p>
            <a:r>
              <a:rPr lang="en-US" dirty="0"/>
              <a:t>knife environment create ENVIRONMENT (options)</a:t>
            </a:r>
          </a:p>
          <a:p>
            <a:r>
              <a:rPr lang="en-US" dirty="0"/>
              <a:t>knife environment delete ENVIRONMENT (options)</a:t>
            </a:r>
          </a:p>
          <a:p>
            <a:r>
              <a:rPr lang="en-US" dirty="0"/>
              <a:t>knife environment edit ENVIRONMENT (options)</a:t>
            </a:r>
          </a:p>
          <a:p>
            <a:r>
              <a:rPr lang="en-US" dirty="0"/>
              <a:t>knife environment from file FILE [FILE..] (options)</a:t>
            </a:r>
          </a:p>
          <a:p>
            <a:r>
              <a:rPr lang="en-US" dirty="0" smtClean="0"/>
              <a:t>knife </a:t>
            </a:r>
            <a:r>
              <a:rPr lang="en-US" dirty="0"/>
              <a:t>environment list (options)</a:t>
            </a:r>
          </a:p>
          <a:p>
            <a:r>
              <a:rPr lang="en-US" dirty="0"/>
              <a:t>knife environment show ENVIRONMENT (options)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environment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37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Skipping build-essential (2.2.3) (frozen)</a:t>
            </a:r>
          </a:p>
          <a:p>
            <a:r>
              <a:rPr lang="en-US" dirty="0"/>
              <a:t>Skipping </a:t>
            </a:r>
            <a:r>
              <a:rPr lang="en-US" dirty="0" err="1"/>
              <a:t>cpu</a:t>
            </a:r>
            <a:r>
              <a:rPr lang="en-US" dirty="0"/>
              <a:t> (0.2.0) (frozen)</a:t>
            </a:r>
          </a:p>
          <a:p>
            <a:r>
              <a:rPr lang="en-US" dirty="0"/>
              <a:t>Skipping </a:t>
            </a:r>
            <a:r>
              <a:rPr lang="en-US" dirty="0" err="1"/>
              <a:t>haproxy</a:t>
            </a:r>
            <a:r>
              <a:rPr lang="en-US" dirty="0"/>
              <a:t> (1.6.6) (frozen)</a:t>
            </a:r>
          </a:p>
          <a:p>
            <a:r>
              <a:rPr lang="en-US" dirty="0"/>
              <a:t>Uploaded </a:t>
            </a:r>
            <a:r>
              <a:rPr lang="en-US" dirty="0" err="1"/>
              <a:t>myhaproxy</a:t>
            </a:r>
            <a:r>
              <a:rPr lang="en-US" dirty="0"/>
              <a:t> (0.3.1) to: 'https://api.opscode.com:443/organizations/vogue'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</a:t>
            </a:r>
            <a:r>
              <a:rPr lang="en-US" dirty="0" err="1" smtClean="0"/>
              <a:t>ssh</a:t>
            </a:r>
            <a:r>
              <a:rPr lang="en-US" dirty="0" smtClean="0"/>
              <a:t> "name:node2" -x USER -P PWD "</a:t>
            </a:r>
            <a:r>
              <a:rPr lang="en-US" dirty="0" err="1" smtClean="0"/>
              <a:t>sudo</a:t>
            </a:r>
            <a:r>
              <a:rPr lang="en-US" dirty="0" smtClean="0"/>
              <a:t> chef-client"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73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Updated Cookbook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proxy is still delivering requests to both nodes!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75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Updated Cookbook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changes did we make to the cookbook?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9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Updated Cookbook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can we check to see if the cookbook has been successfully uploaded?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97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Source and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can we check our search query to ensure that it returns the correct set of nodes?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89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Source and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could the change to the version affect our latest cookbook?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71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            '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/>
              <a:t>maintainer       'The Authors'</a:t>
            </a:r>
          </a:p>
          <a:p>
            <a:r>
              <a:rPr lang="en-US" dirty="0" err="1"/>
              <a:t>maintainer_email</a:t>
            </a:r>
            <a:r>
              <a:rPr lang="en-US" dirty="0"/>
              <a:t>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license          '</a:t>
            </a:r>
            <a:r>
              <a:rPr lang="en-US" dirty="0" err="1"/>
              <a:t>all_rights</a:t>
            </a:r>
            <a:r>
              <a:rPr lang="en-US" dirty="0"/>
              <a:t>'</a:t>
            </a:r>
          </a:p>
          <a:p>
            <a:r>
              <a:rPr lang="en-US" dirty="0"/>
              <a:t>description      'Installs/Configures 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 err="1"/>
              <a:t>long_description</a:t>
            </a:r>
            <a:r>
              <a:rPr lang="en-US" dirty="0"/>
              <a:t> 'Installs/Configures 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/>
              <a:t>version          '0.3.1'</a:t>
            </a:r>
          </a:p>
          <a:p>
            <a:endParaRPr lang="en-US" dirty="0"/>
          </a:p>
          <a:p>
            <a:r>
              <a:rPr lang="en-US" dirty="0"/>
              <a:t>depends '</a:t>
            </a:r>
            <a:r>
              <a:rPr lang="en-US" dirty="0" err="1"/>
              <a:t>haproxy</a:t>
            </a:r>
            <a:r>
              <a:rPr lang="en-US" dirty="0"/>
              <a:t>', '~&gt; 1.6.6'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~/chef</a:t>
            </a:r>
            <a:r>
              <a:rPr lang="en-US" dirty="0" smtClean="0"/>
              <a:t>-repo/cookbooks/</a:t>
            </a:r>
            <a:r>
              <a:rPr lang="en-US" dirty="0" err="1" smtClean="0"/>
              <a:t>myhaproxy</a:t>
            </a:r>
            <a:r>
              <a:rPr lang="en-US" dirty="0" smtClean="0"/>
              <a:t>/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24259" y="4641333"/>
            <a:ext cx="10803205" cy="469900"/>
          </a:xfrm>
          <a:solidFill>
            <a:schemeClr val="accent1">
              <a:alpha val="2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49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"production"</a:t>
            </a:r>
          </a:p>
          <a:p>
            <a:r>
              <a:rPr lang="en-US" dirty="0"/>
              <a:t>description "Where we run production code"</a:t>
            </a:r>
          </a:p>
          <a:p>
            <a:endParaRPr lang="en-US" dirty="0"/>
          </a:p>
          <a:p>
            <a:r>
              <a:rPr lang="en-US" dirty="0"/>
              <a:t>cookbook "apache", </a:t>
            </a:r>
            <a:r>
              <a:rPr lang="en-US" dirty="0" smtClean="0"/>
              <a:t>"= 0.2.1</a:t>
            </a:r>
            <a:r>
              <a:rPr lang="en-US" dirty="0"/>
              <a:t>"</a:t>
            </a:r>
          </a:p>
          <a:p>
            <a:r>
              <a:rPr lang="en-US" dirty="0"/>
              <a:t>cookbook "</a:t>
            </a:r>
            <a:r>
              <a:rPr lang="en-US" dirty="0" err="1"/>
              <a:t>myhaproxy</a:t>
            </a:r>
            <a:r>
              <a:rPr lang="en-US" dirty="0"/>
              <a:t>", </a:t>
            </a:r>
            <a:r>
              <a:rPr lang="en-US" dirty="0" smtClean="0"/>
              <a:t>"= 0.3.0"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~/chef</a:t>
            </a:r>
            <a:r>
              <a:rPr lang="en-US" dirty="0" smtClean="0"/>
              <a:t>-repo/environments/</a:t>
            </a:r>
            <a:r>
              <a:rPr lang="en-US" dirty="0" err="1" smtClean="0"/>
              <a:t>production.rb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 bwMode="auto">
          <a:xfrm>
            <a:off x="826317" y="3641281"/>
            <a:ext cx="10823954" cy="56608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69584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Update Production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2868971"/>
          </a:xfrm>
        </p:spPr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Update the environment named production: </a:t>
            </a:r>
          </a:p>
          <a:p>
            <a:pPr marL="457200" indent="-457200">
              <a:buFont typeface="Wingdings" charset="2"/>
              <a:buChar char="q"/>
            </a:pPr>
            <a:endParaRPr lang="en-US" dirty="0"/>
          </a:p>
          <a:p>
            <a:r>
              <a:rPr lang="en-US" dirty="0" smtClean="0">
                <a:latin typeface="Inconsolata"/>
                <a:cs typeface="Inconsolata"/>
              </a:rPr>
              <a:t>'</a:t>
            </a:r>
            <a:r>
              <a:rPr lang="en-US" dirty="0" err="1" smtClean="0">
                <a:latin typeface="Inconsolata"/>
                <a:cs typeface="Inconsolata"/>
              </a:rPr>
              <a:t>myhaproxy</a:t>
            </a:r>
            <a:r>
              <a:rPr lang="en-US" dirty="0" smtClean="0">
                <a:latin typeface="Inconsolata"/>
                <a:cs typeface="Inconsolata"/>
              </a:rPr>
              <a:t>' cookbook version equal to '0.3.1'</a:t>
            </a:r>
          </a:p>
        </p:txBody>
      </p:sp>
    </p:spTree>
    <p:extLst>
      <p:ext uri="{BB962C8B-B14F-4D97-AF65-F5344CB8AC3E}">
        <p14:creationId xmlns:p14="http://schemas.microsoft.com/office/powerpoint/2010/main" val="255462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"production"</a:t>
            </a:r>
          </a:p>
          <a:p>
            <a:r>
              <a:rPr lang="en-US" dirty="0"/>
              <a:t>description "Where we run production code"</a:t>
            </a:r>
          </a:p>
          <a:p>
            <a:endParaRPr lang="en-US" dirty="0"/>
          </a:p>
          <a:p>
            <a:r>
              <a:rPr lang="en-US" dirty="0"/>
              <a:t>cookbook "apache", </a:t>
            </a:r>
            <a:r>
              <a:rPr lang="en-US" dirty="0" smtClean="0"/>
              <a:t>"= 0.2.1</a:t>
            </a:r>
            <a:r>
              <a:rPr lang="en-US" dirty="0"/>
              <a:t>"</a:t>
            </a:r>
          </a:p>
          <a:p>
            <a:r>
              <a:rPr lang="en-US" dirty="0"/>
              <a:t>cookbook "</a:t>
            </a:r>
            <a:r>
              <a:rPr lang="en-US" dirty="0" err="1"/>
              <a:t>myhaproxy</a:t>
            </a:r>
            <a:r>
              <a:rPr lang="en-US" dirty="0"/>
              <a:t>", </a:t>
            </a:r>
            <a:r>
              <a:rPr lang="en-US" dirty="0" smtClean="0"/>
              <a:t>"= 0.3.1"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~/chef</a:t>
            </a:r>
            <a:r>
              <a:rPr lang="en-US" dirty="0" smtClean="0"/>
              <a:t>-repo/environments/</a:t>
            </a:r>
            <a:r>
              <a:rPr lang="en-US" dirty="0" err="1" smtClean="0"/>
              <a:t>production.rb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10748" y="3641595"/>
            <a:ext cx="10803205" cy="4699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7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environments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03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~/chef-repo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4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Updated Environment production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environment from file </a:t>
            </a:r>
            <a:r>
              <a:rPr lang="en-US" dirty="0" err="1" smtClean="0"/>
              <a:t>production.rb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01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chef_type</a:t>
            </a:r>
            <a:r>
              <a:rPr lang="en-US" dirty="0"/>
              <a:t>:           environment</a:t>
            </a:r>
          </a:p>
          <a:p>
            <a:r>
              <a:rPr lang="en-US" dirty="0" err="1"/>
              <a:t>cookbook_versions</a:t>
            </a:r>
            <a:r>
              <a:rPr lang="en-US" dirty="0"/>
              <a:t>:</a:t>
            </a:r>
          </a:p>
          <a:p>
            <a:r>
              <a:rPr lang="en-US" dirty="0"/>
              <a:t>  apache:    = 0.2.1</a:t>
            </a:r>
          </a:p>
          <a:p>
            <a:r>
              <a:rPr lang="en-US" dirty="0"/>
              <a:t>  </a:t>
            </a:r>
            <a:r>
              <a:rPr lang="en-US" dirty="0" err="1"/>
              <a:t>myhaproxy</a:t>
            </a:r>
            <a:r>
              <a:rPr lang="en-US" dirty="0"/>
              <a:t>: = 0.3.1</a:t>
            </a:r>
          </a:p>
          <a:p>
            <a:r>
              <a:rPr lang="en-US" dirty="0" err="1"/>
              <a:t>default_attributes</a:t>
            </a:r>
            <a:r>
              <a:rPr lang="en-US" dirty="0"/>
              <a:t>:</a:t>
            </a:r>
          </a:p>
          <a:p>
            <a:r>
              <a:rPr lang="en-US" dirty="0"/>
              <a:t>description:         Where we run production code</a:t>
            </a:r>
          </a:p>
          <a:p>
            <a:r>
              <a:rPr lang="en-US" dirty="0" err="1"/>
              <a:t>json_class</a:t>
            </a:r>
            <a:r>
              <a:rPr lang="en-US" dirty="0"/>
              <a:t>:          Chef::Environment</a:t>
            </a:r>
          </a:p>
          <a:p>
            <a:r>
              <a:rPr lang="en-US" dirty="0"/>
              <a:t>name:                production</a:t>
            </a:r>
          </a:p>
          <a:p>
            <a:r>
              <a:rPr lang="en-US" dirty="0" err="1"/>
              <a:t>override_attributes</a:t>
            </a:r>
            <a:r>
              <a:rPr lang="en-US" dirty="0"/>
              <a:t>: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</a:t>
            </a:r>
            <a:r>
              <a:rPr lang="en-US" dirty="0" smtClean="0"/>
              <a:t>environment show production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26317" y="2769210"/>
            <a:ext cx="10823954" cy="428385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1171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773273" y="1682931"/>
            <a:ext cx="10817770" cy="4572389"/>
          </a:xfrm>
        </p:spPr>
        <p:txBody>
          <a:bodyPr/>
          <a:lstStyle/>
          <a:p>
            <a:r>
              <a:rPr lang="en-US" dirty="0"/>
              <a:t>ec2-50-18-19-208.us-west-1.compute.amazonaws.com Starting Chef Client, version 12.3.0</a:t>
            </a:r>
          </a:p>
          <a:p>
            <a:r>
              <a:rPr lang="en-US" dirty="0"/>
              <a:t>ec2-50-18-19-208.us-west-1.compute.amazonaws.com resolving cookbooks for run list: ["</a:t>
            </a:r>
            <a:r>
              <a:rPr lang="en-US" dirty="0" err="1"/>
              <a:t>myhaproxy</a:t>
            </a:r>
            <a:r>
              <a:rPr lang="en-US" dirty="0"/>
              <a:t>"]</a:t>
            </a:r>
          </a:p>
          <a:p>
            <a:r>
              <a:rPr lang="en-US" dirty="0"/>
              <a:t>ec2-50-18-19-208.us-west-1.compute.amazonaws.com Synchronizing Cookbooks:</a:t>
            </a:r>
          </a:p>
          <a:p>
            <a:r>
              <a:rPr lang="en-US" dirty="0"/>
              <a:t>ec2-50-18-19-208.us-west-1.compute.amazonaws.com   - </a:t>
            </a:r>
            <a:r>
              <a:rPr lang="en-US" dirty="0" err="1"/>
              <a:t>cpu</a:t>
            </a:r>
            <a:endParaRPr lang="en-US" dirty="0"/>
          </a:p>
          <a:p>
            <a:r>
              <a:rPr lang="en-US" dirty="0"/>
              <a:t>ec2-50-18-19-208.us-west-1.compute.amazonaws.com   - build-essential</a:t>
            </a:r>
          </a:p>
          <a:p>
            <a:r>
              <a:rPr lang="en-US" dirty="0"/>
              <a:t>ec2-50-18-19-208.us-west-1.compute.amazonaws.com   - </a:t>
            </a:r>
            <a:r>
              <a:rPr lang="en-US" dirty="0" err="1"/>
              <a:t>haproxy</a:t>
            </a:r>
            <a:endParaRPr lang="en-US" dirty="0"/>
          </a:p>
          <a:p>
            <a:r>
              <a:rPr lang="en-US" dirty="0"/>
              <a:t>ec2-50-18-19-208.us-west-1.compute.amazonaws.com   - </a:t>
            </a:r>
            <a:r>
              <a:rPr lang="en-US" dirty="0" err="1"/>
              <a:t>myhaproxy</a:t>
            </a:r>
            <a:endParaRPr lang="en-US" dirty="0"/>
          </a:p>
          <a:p>
            <a:r>
              <a:rPr lang="en-US" dirty="0"/>
              <a:t>ec2-50-18-19-208.us-west-1.compute.amazonaws.com Compiling Cookbooks...</a:t>
            </a:r>
          </a:p>
          <a:p>
            <a:r>
              <a:rPr lang="en-US" dirty="0"/>
              <a:t>ec2-50-18-19-208.us-west-1.compute.amazonaws.com Converging 9 resources</a:t>
            </a:r>
          </a:p>
          <a:p>
            <a:r>
              <a:rPr lang="en-US" dirty="0"/>
              <a:t>ec2-50-18-19-208.us-west-1.compute.amazonaws.com Recipe: </a:t>
            </a:r>
            <a:r>
              <a:rPr lang="en-US" dirty="0" err="1"/>
              <a:t>haproxy</a:t>
            </a:r>
            <a:r>
              <a:rPr lang="en-US" dirty="0"/>
              <a:t>::</a:t>
            </a:r>
            <a:r>
              <a:rPr lang="en-US" dirty="0" err="1"/>
              <a:t>install_package</a:t>
            </a:r>
            <a:endParaRPr lang="en-US" dirty="0"/>
          </a:p>
          <a:p>
            <a:r>
              <a:rPr lang="en-US" dirty="0"/>
              <a:t>ec2-50-18-19-208.us-west-1.compute.amazonaws.com   * </a:t>
            </a:r>
            <a:r>
              <a:rPr lang="en-US" dirty="0" err="1"/>
              <a:t>apt_package</a:t>
            </a:r>
            <a:r>
              <a:rPr lang="en-US" dirty="0"/>
              <a:t>[</a:t>
            </a:r>
            <a:r>
              <a:rPr lang="en-US" dirty="0" err="1"/>
              <a:t>haproxy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ec2-50-18-19-208.us-west-1.compute.amazonaws.com   * directory[/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haproxy</a:t>
            </a:r>
            <a:r>
              <a:rPr lang="en-US" dirty="0"/>
              <a:t>] action create (up to date)</a:t>
            </a:r>
          </a:p>
          <a:p>
            <a:r>
              <a:rPr lang="en-US" dirty="0"/>
              <a:t>ec2-50-18-19-208.us-west-1.compute.amazonaws.com   * template[/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init.d</a:t>
            </a:r>
            <a:r>
              <a:rPr lang="en-US" dirty="0"/>
              <a:t>/</a:t>
            </a:r>
            <a:r>
              <a:rPr lang="en-US" dirty="0" err="1"/>
              <a:t>haproxy</a:t>
            </a:r>
            <a:r>
              <a:rPr lang="en-US" dirty="0"/>
              <a:t>] action create (up to date)</a:t>
            </a:r>
          </a:p>
          <a:p>
            <a:r>
              <a:rPr lang="en-US" dirty="0"/>
              <a:t>ec2-50-18-19-208.us-west-1.compute.amazonaws.com Recipe: </a:t>
            </a:r>
            <a:r>
              <a:rPr lang="en-US" dirty="0" err="1"/>
              <a:t>haproxy</a:t>
            </a:r>
            <a:r>
              <a:rPr lang="en-US" dirty="0"/>
              <a:t>::default</a:t>
            </a:r>
          </a:p>
          <a:p>
            <a:r>
              <a:rPr lang="en-US" dirty="0"/>
              <a:t>ec2-50-18-19-208.us-west-1.compute.amazonaws.com   * </a:t>
            </a:r>
            <a:r>
              <a:rPr lang="en-US" dirty="0" err="1"/>
              <a:t>cookbook_file</a:t>
            </a:r>
            <a:r>
              <a:rPr lang="en-US" dirty="0"/>
              <a:t>[/</a:t>
            </a:r>
            <a:r>
              <a:rPr lang="en-US" dirty="0" err="1"/>
              <a:t>etc</a:t>
            </a:r>
            <a:r>
              <a:rPr lang="en-US" dirty="0"/>
              <a:t>/default/</a:t>
            </a:r>
            <a:r>
              <a:rPr lang="en-US" dirty="0" err="1"/>
              <a:t>haproxy</a:t>
            </a:r>
            <a:r>
              <a:rPr lang="en-US" dirty="0"/>
              <a:t>] action create (up to date)</a:t>
            </a:r>
          </a:p>
          <a:p>
            <a:r>
              <a:rPr lang="en-US" dirty="0"/>
              <a:t>ec2-50-18-19-208.us-west-1.compute.amazonaws.com   * </a:t>
            </a:r>
            <a:r>
              <a:rPr lang="en-US" dirty="0" err="1"/>
              <a:t>haproxy_lb</a:t>
            </a:r>
            <a:r>
              <a:rPr lang="en-US" dirty="0"/>
              <a:t>[admin] action create (up to date)</a:t>
            </a:r>
          </a:p>
          <a:p>
            <a:r>
              <a:rPr lang="en-US" dirty="0"/>
              <a:t>ec2-50-18-19-208.us-west-1.compute.amazonaws.com   * </a:t>
            </a:r>
            <a:r>
              <a:rPr lang="en-US" dirty="0" err="1"/>
              <a:t>haproxy_lb</a:t>
            </a:r>
            <a:r>
              <a:rPr lang="en-US" dirty="0"/>
              <a:t>[http] action create (up to date)</a:t>
            </a:r>
          </a:p>
          <a:p>
            <a:r>
              <a:rPr lang="en-US" dirty="0"/>
              <a:t>ec2-50-18-19-208.us-west-1.compute.amazonaws.com   * </a:t>
            </a:r>
            <a:r>
              <a:rPr lang="en-US" dirty="0" err="1"/>
              <a:t>haproxy_lb</a:t>
            </a:r>
            <a:r>
              <a:rPr lang="en-US" dirty="0"/>
              <a:t>[servers-http] action create (up to date)</a:t>
            </a:r>
          </a:p>
          <a:p>
            <a:r>
              <a:rPr lang="en-US" dirty="0"/>
              <a:t>ec2-50-18-19-208.us-west-1.compute.amazonaws.com   * template[/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haproxy</a:t>
            </a:r>
            <a:r>
              <a:rPr lang="en-US" dirty="0"/>
              <a:t>/</a:t>
            </a:r>
            <a:r>
              <a:rPr lang="en-US" dirty="0" err="1"/>
              <a:t>haproxy.cfg</a:t>
            </a:r>
            <a:r>
              <a:rPr lang="en-US" dirty="0"/>
              <a:t>] action create</a:t>
            </a:r>
          </a:p>
          <a:p>
            <a:r>
              <a:rPr lang="en-US" dirty="0"/>
              <a:t>ec2-50-18-19-208.us-west-1.compute.amazonaws.com     - update content in file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haproxy</a:t>
            </a:r>
            <a:r>
              <a:rPr lang="en-US" dirty="0"/>
              <a:t>/</a:t>
            </a:r>
            <a:r>
              <a:rPr lang="en-US" dirty="0" err="1"/>
              <a:t>haproxy.cfg</a:t>
            </a:r>
            <a:r>
              <a:rPr lang="en-US" dirty="0"/>
              <a:t> from 6002e2 to 30daff</a:t>
            </a:r>
          </a:p>
          <a:p>
            <a:r>
              <a:rPr lang="en-US" dirty="0"/>
              <a:t>ec2-50-18-19-208.us-west-1.compute.amazonaws.com     ---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haproxy</a:t>
            </a:r>
            <a:r>
              <a:rPr lang="en-US" dirty="0"/>
              <a:t>/</a:t>
            </a:r>
            <a:r>
              <a:rPr lang="en-US" dirty="0" err="1"/>
              <a:t>haproxy.cfg</a:t>
            </a:r>
            <a:r>
              <a:rPr lang="en-US" dirty="0"/>
              <a:t>	2015-05-16 08:17:46.788804000 +0000</a:t>
            </a:r>
          </a:p>
          <a:p>
            <a:r>
              <a:rPr lang="en-US" dirty="0"/>
              <a:t>ec2-50-18-19-208.us-west-1.compute.amazonaws.com     +++ /</a:t>
            </a:r>
            <a:r>
              <a:rPr lang="en-US" dirty="0" err="1"/>
              <a:t>tmp</a:t>
            </a:r>
            <a:r>
              <a:rPr lang="en-US" dirty="0"/>
              <a:t>/chef-rendered-template20150516-21702-4j04ky	2015-05-16 08:45:52.540804000 +0000</a:t>
            </a:r>
          </a:p>
          <a:p>
            <a:r>
              <a:rPr lang="en-US" dirty="0"/>
              <a:t>ec2-50-18-19-208.us-west-1.compute.amazonaws.com     @@ -35,7 +35,6 @@</a:t>
            </a:r>
          </a:p>
          <a:p>
            <a:r>
              <a:rPr lang="en-US" dirty="0"/>
              <a:t>ec2-50-18-19-208.us-west-1.compute.amazonaws.com</a:t>
            </a:r>
          </a:p>
          <a:p>
            <a:r>
              <a:rPr lang="en-US" dirty="0"/>
              <a:t>ec2-50-18-19-208.us-west-1.compute.amazonaws.com</a:t>
            </a:r>
          </a:p>
          <a:p>
            <a:r>
              <a:rPr lang="en-US" dirty="0"/>
              <a:t>ec2-50-18-19-208.us-west-1.compute.amazonaws.com      backend servers-http</a:t>
            </a:r>
          </a:p>
          <a:p>
            <a:r>
              <a:rPr lang="en-US" dirty="0"/>
              <a:t>ec2-50-18-19-208.us-west-1.compute.amazonaws.com     -  server ec2-54-176-64-173.us-west-1.compute.amazonaws.com 54.176.64.173:80 weight 1 </a:t>
            </a:r>
            <a:r>
              <a:rPr lang="en-US" dirty="0" err="1"/>
              <a:t>maxconn</a:t>
            </a:r>
            <a:r>
              <a:rPr lang="en-US" dirty="0"/>
              <a:t> 100 check</a:t>
            </a:r>
          </a:p>
          <a:p>
            <a:r>
              <a:rPr lang="en-US" dirty="0"/>
              <a:t>ec2-50-18-19-208.us-west-1.compute.amazonaws.com        server ec2-204-236-155-223.us-west-1.compute.amazonaws.com 204.236.155.223:80 weight 1 </a:t>
            </a:r>
            <a:r>
              <a:rPr lang="en-US" dirty="0" err="1"/>
              <a:t>maxconn</a:t>
            </a:r>
            <a:r>
              <a:rPr lang="en-US" dirty="0"/>
              <a:t> 100 check</a:t>
            </a:r>
          </a:p>
          <a:p>
            <a:r>
              <a:rPr lang="en-US" dirty="0"/>
              <a:t>ec2-50-18-19-208.us-west-1.compute.amazonaws.com</a:t>
            </a:r>
          </a:p>
          <a:p>
            <a:r>
              <a:rPr lang="en-US" dirty="0"/>
              <a:t>ec2-50-18-19-208.us-west-1.compute.amazonaws.com</a:t>
            </a:r>
          </a:p>
          <a:p>
            <a:r>
              <a:rPr lang="en-US" dirty="0"/>
              <a:t>ec2-50-18-19-208.us-west-1.compute.amazonaws.com   * service[</a:t>
            </a:r>
            <a:r>
              <a:rPr lang="en-US" dirty="0" err="1"/>
              <a:t>haproxy</a:t>
            </a:r>
            <a:r>
              <a:rPr lang="en-US" dirty="0"/>
              <a:t>] action enable (up to date)</a:t>
            </a:r>
          </a:p>
          <a:p>
            <a:r>
              <a:rPr lang="en-US" dirty="0"/>
              <a:t>ec2-50-18-19-208.us-west-1.compute.amazonaws.com   * service[</a:t>
            </a:r>
            <a:r>
              <a:rPr lang="en-US" dirty="0" err="1"/>
              <a:t>haproxy</a:t>
            </a:r>
            <a:r>
              <a:rPr lang="en-US" dirty="0"/>
              <a:t>] action start (up to date)</a:t>
            </a:r>
          </a:p>
          <a:p>
            <a:r>
              <a:rPr lang="en-US" dirty="0"/>
              <a:t>ec2-50-18-19-208.us-west-1.compute.amazonaws.com   * service[</a:t>
            </a:r>
            <a:r>
              <a:rPr lang="en-US" dirty="0" err="1"/>
              <a:t>haproxy</a:t>
            </a:r>
            <a:r>
              <a:rPr lang="en-US" dirty="0"/>
              <a:t>] action reload</a:t>
            </a:r>
          </a:p>
          <a:p>
            <a:r>
              <a:rPr lang="en-US" dirty="0"/>
              <a:t>ec2-50-18-19-208.us-west-1.compute.amazonaws.com     - reload service service[</a:t>
            </a:r>
            <a:r>
              <a:rPr lang="en-US" dirty="0" err="1"/>
              <a:t>haproxy</a:t>
            </a:r>
            <a:r>
              <a:rPr lang="en-US" dirty="0"/>
              <a:t>]</a:t>
            </a:r>
          </a:p>
          <a:p>
            <a:r>
              <a:rPr lang="en-US" dirty="0"/>
              <a:t>ec2-50-18-19-208.us-west-1.compute.amazonaws.com</a:t>
            </a:r>
          </a:p>
          <a:p>
            <a:r>
              <a:rPr lang="en-US" dirty="0"/>
              <a:t>ec2-50-18-19-208.us-west-1.compute.amazonaws.com Running handlers:</a:t>
            </a:r>
          </a:p>
          <a:p>
            <a:r>
              <a:rPr lang="en-US" dirty="0"/>
              <a:t>ec2-50-18-19-208.us-west-1.compute.amazonaws.com Running handlers complete</a:t>
            </a:r>
          </a:p>
          <a:p>
            <a:r>
              <a:rPr lang="en-US" dirty="0"/>
              <a:t>ec2-50-18-19-208.us-west-1.compute.amazonaws.com Chef Client finished, 2/11 resources updated in 6.36575247 seconds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$ knife </a:t>
            </a:r>
            <a:r>
              <a:rPr lang="en-US" dirty="0" err="1"/>
              <a:t>ssh</a:t>
            </a:r>
            <a:r>
              <a:rPr lang="en-US" dirty="0"/>
              <a:t> "name:node2" -x </a:t>
            </a:r>
            <a:r>
              <a:rPr lang="en-US" dirty="0" smtClean="0"/>
              <a:t>USER -P PWD "</a:t>
            </a:r>
            <a:r>
              <a:rPr lang="en-US" dirty="0" err="1"/>
              <a:t>sudo</a:t>
            </a:r>
            <a:r>
              <a:rPr lang="en-US" dirty="0"/>
              <a:t> chef-client"</a:t>
            </a:r>
          </a:p>
        </p:txBody>
      </p:sp>
    </p:spTree>
    <p:extLst>
      <p:ext uri="{BB962C8B-B14F-4D97-AF65-F5344CB8AC3E}">
        <p14:creationId xmlns:p14="http://schemas.microsoft.com/office/powerpoint/2010/main" val="242318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 more thing...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78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New Home Page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605395"/>
          </a:xfrm>
        </p:spPr>
        <p:txBody>
          <a:bodyPr/>
          <a:lstStyle/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the apache cookbook's template to new page found at URL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Bump version of cookbook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Upload cookbook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all nodes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Verify only the web node in the union updated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1327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Ready for Production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the production environment cookbook restriction to latest apache version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all nodes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Verify that all production nodes have updated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17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</a:t>
            </a:r>
            <a:r>
              <a:rPr lang="en-US" smtClean="0"/>
              <a:t>you answer?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"production"</a:t>
            </a:r>
          </a:p>
          <a:p>
            <a:r>
              <a:rPr lang="en-US" dirty="0"/>
              <a:t>description "Where we run production code"</a:t>
            </a:r>
          </a:p>
          <a:p>
            <a:endParaRPr lang="en-US" dirty="0"/>
          </a:p>
          <a:p>
            <a:r>
              <a:rPr lang="en-US" dirty="0"/>
              <a:t>cookbook "apache", </a:t>
            </a:r>
            <a:r>
              <a:rPr lang="en-US" dirty="0" smtClean="0"/>
              <a:t>"= 0.2.1</a:t>
            </a:r>
            <a:r>
              <a:rPr lang="en-US" dirty="0"/>
              <a:t>"</a:t>
            </a:r>
          </a:p>
          <a:p>
            <a:r>
              <a:rPr lang="en-US" dirty="0"/>
              <a:t>cookbook "</a:t>
            </a:r>
            <a:r>
              <a:rPr lang="en-US" dirty="0" err="1"/>
              <a:t>myhaproxy</a:t>
            </a:r>
            <a:r>
              <a:rPr lang="en-US" dirty="0" smtClean="0"/>
              <a:t>", "= 0.3.0</a:t>
            </a:r>
            <a:r>
              <a:rPr lang="en-US" dirty="0"/>
              <a:t>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</a:t>
            </a:r>
            <a:r>
              <a:rPr lang="en-US" dirty="0" smtClean="0"/>
              <a:t>chef</a:t>
            </a:r>
            <a:r>
              <a:rPr lang="en-US" dirty="0" smtClean="0"/>
              <a:t>-repo/environments/</a:t>
            </a:r>
            <a:r>
              <a:rPr lang="en-US" dirty="0" err="1" smtClean="0"/>
              <a:t>production.rb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20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_default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environment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22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Updated Environment production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environment from file </a:t>
            </a:r>
            <a:r>
              <a:rPr lang="en-US" dirty="0" err="1" smtClean="0"/>
              <a:t>production.rb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4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_default</a:t>
            </a:r>
          </a:p>
          <a:p>
            <a:r>
              <a:rPr lang="en-US" dirty="0" smtClean="0"/>
              <a:t>production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environment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69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11630</TotalTime>
  <Words>3861</Words>
  <Application>Microsoft Macintosh PowerPoint</Application>
  <PresentationFormat>Custom</PresentationFormat>
  <Paragraphs>364</Paragraphs>
  <Slides>57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ChefDk3.2Template</vt:lpstr>
      <vt:lpstr>Environments</vt:lpstr>
      <vt:lpstr>Production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Nodes to Production</vt:lpstr>
      <vt:lpstr>PowerPoint Presentation</vt:lpstr>
      <vt:lpstr>PowerPoint Presentation</vt:lpstr>
      <vt:lpstr>Production</vt:lpstr>
      <vt:lpstr>Union Environment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 Node in Union</vt:lpstr>
      <vt:lpstr>Expected Situation</vt:lpstr>
      <vt:lpstr>Actual Situation</vt:lpstr>
      <vt:lpstr>Balancing Nodes</vt:lpstr>
      <vt:lpstr>Balancing Nodes</vt:lpstr>
      <vt:lpstr>Search Criteria</vt:lpstr>
      <vt:lpstr>Search Criteria</vt:lpstr>
      <vt:lpstr>Update the 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Updated Cookbook</vt:lpstr>
      <vt:lpstr>Updated Cookbook</vt:lpstr>
      <vt:lpstr>Updated Cookbook</vt:lpstr>
      <vt:lpstr>Source and Version</vt:lpstr>
      <vt:lpstr>Source and Version</vt:lpstr>
      <vt:lpstr>PowerPoint Presentation</vt:lpstr>
      <vt:lpstr>PowerPoint Presentation</vt:lpstr>
      <vt:lpstr>Update Production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One more thing...</vt:lpstr>
      <vt:lpstr>New Home Page</vt:lpstr>
      <vt:lpstr>Ready for Production</vt:lpstr>
      <vt:lpstr>Discussion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1504</cp:revision>
  <cp:lastPrinted>2015-02-07T23:49:10Z</cp:lastPrinted>
  <dcterms:created xsi:type="dcterms:W3CDTF">2012-09-13T17:36:07Z</dcterms:created>
  <dcterms:modified xsi:type="dcterms:W3CDTF">2015-06-02T00:48:30Z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